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0787-49BC-4BC6-B242-077F91E5E894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1BA3-5B43-4C7B-8070-BA78E40E8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0787-49BC-4BC6-B242-077F91E5E894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1BA3-5B43-4C7B-8070-BA78E40E8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0787-49BC-4BC6-B242-077F91E5E894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1BA3-5B43-4C7B-8070-BA78E40E8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0787-49BC-4BC6-B242-077F91E5E894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1BA3-5B43-4C7B-8070-BA78E40E8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0787-49BC-4BC6-B242-077F91E5E894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1BA3-5B43-4C7B-8070-BA78E40E8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0787-49BC-4BC6-B242-077F91E5E894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1BA3-5B43-4C7B-8070-BA78E40E8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0787-49BC-4BC6-B242-077F91E5E894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1BA3-5B43-4C7B-8070-BA78E40E8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0787-49BC-4BC6-B242-077F91E5E894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1BA3-5B43-4C7B-8070-BA78E40E8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0787-49BC-4BC6-B242-077F91E5E894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1BA3-5B43-4C7B-8070-BA78E40E8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0787-49BC-4BC6-B242-077F91E5E894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1BA3-5B43-4C7B-8070-BA78E40E8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0787-49BC-4BC6-B242-077F91E5E894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251BA3-5B43-4C7B-8070-BA78E40E88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A80787-49BC-4BC6-B242-077F91E5E894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251BA3-5B43-4C7B-8070-BA78E40E88D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543800" cy="76199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b="1" u="sng" dirty="0" smtClean="0">
                <a:latin typeface="Times New Roman" pitchFamily="18" charset="0"/>
                <a:cs typeface="Times New Roman" pitchFamily="18" charset="0"/>
              </a:rPr>
              <a:t>Book List</a:t>
            </a:r>
            <a:endParaRPr lang="en-US" sz="4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990600"/>
          <a:ext cx="8991600" cy="5867401"/>
        </p:xfrm>
        <a:graphic>
          <a:graphicData uri="http://schemas.openxmlformats.org/drawingml/2006/table">
            <a:tbl>
              <a:tblPr/>
              <a:tblGrid>
                <a:gridCol w="8991600"/>
              </a:tblGrid>
              <a:tr h="966079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b="1" u="none" dirty="0" smtClean="0">
                          <a:latin typeface="Times New Roman"/>
                          <a:ea typeface="Calibri"/>
                          <a:cs typeface="Vrinda"/>
                        </a:rPr>
                        <a:t>     </a:t>
                      </a:r>
                      <a:r>
                        <a:rPr lang="en-US" sz="2000" b="1" u="sng" dirty="0" smtClean="0">
                          <a:latin typeface="Times New Roman"/>
                          <a:ea typeface="Calibri"/>
                          <a:cs typeface="Vrinda"/>
                        </a:rPr>
                        <a:t>General </a:t>
                      </a:r>
                      <a:r>
                        <a:rPr lang="en-US" sz="2000" b="1" u="sng" dirty="0">
                          <a:latin typeface="Times New Roman"/>
                          <a:ea typeface="Calibri"/>
                          <a:cs typeface="Vrinda"/>
                        </a:rPr>
                        <a:t>English </a:t>
                      </a:r>
                      <a:endParaRPr lang="en-US" sz="2000" u="sng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A</a:t>
                      </a:r>
                      <a:r>
                        <a:rPr lang="en-US" sz="1600" baseline="0" dirty="0" smtClean="0">
                          <a:latin typeface="Times New Roman"/>
                          <a:ea typeface="Calibri"/>
                          <a:cs typeface="Vrinda"/>
                        </a:rPr>
                        <a:t> 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Text 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Book of Higher English Grammar Composition &amp; Translation – P.K. De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Vrinda"/>
                        </a:rPr>
                        <a:t>Sarkar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Objective General English – S.P. </a:t>
                      </a:r>
                      <a:r>
                        <a:rPr lang="en-US" sz="1600" dirty="0" err="1" smtClean="0">
                          <a:latin typeface="Times New Roman"/>
                          <a:ea typeface="Calibri"/>
                          <a:cs typeface="Vrinda"/>
                        </a:rPr>
                        <a:t>Bakshi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4110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b="1" baseline="0" dirty="0" smtClean="0">
                          <a:latin typeface="Times New Roman"/>
                          <a:ea typeface="Calibri"/>
                          <a:cs typeface="Vrinda"/>
                        </a:rPr>
                        <a:t>      </a:t>
                      </a:r>
                      <a:r>
                        <a:rPr lang="en-US" sz="2000" b="1" u="sng" dirty="0" smtClean="0">
                          <a:latin typeface="Times New Roman"/>
                          <a:ea typeface="Calibri"/>
                          <a:cs typeface="Vrinda"/>
                        </a:rPr>
                        <a:t>Current </a:t>
                      </a:r>
                      <a:r>
                        <a:rPr lang="en-US" sz="2000" b="1" u="sng" dirty="0">
                          <a:latin typeface="Times New Roman"/>
                          <a:ea typeface="Calibri"/>
                          <a:cs typeface="Vrinda"/>
                        </a:rPr>
                        <a:t>Affairs </a:t>
                      </a:r>
                      <a:endParaRPr lang="en-US" sz="2000" u="sng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Pratiyogita Darpan, 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Competition 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Success Review (CSR).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b="0" dirty="0" err="1" smtClean="0">
                          <a:latin typeface="Amar Bangla Normal"/>
                          <a:ea typeface="Calibri"/>
                          <a:cs typeface="Arial Unicode MS"/>
                        </a:rPr>
                        <a:t>Protiyogita</a:t>
                      </a:r>
                      <a:r>
                        <a:rPr lang="en-US" sz="1600" b="0" baseline="0" dirty="0" smtClean="0">
                          <a:latin typeface="Amar Bangla Normal"/>
                          <a:ea typeface="Calibri"/>
                          <a:cs typeface="Arial Unicode MS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Amar Bangla Normal"/>
                          <a:ea typeface="Calibri"/>
                          <a:cs typeface="Arial Unicode MS"/>
                        </a:rPr>
                        <a:t>Poripekkhit</a:t>
                      </a:r>
                      <a:r>
                        <a:rPr lang="en-US" sz="1600" b="0" baseline="0" dirty="0" smtClean="0">
                          <a:latin typeface="Amar Bangla Normal"/>
                          <a:ea typeface="Calibri"/>
                          <a:cs typeface="Arial Unicode MS"/>
                        </a:rPr>
                        <a:t>, Achievers, </a:t>
                      </a:r>
                      <a:r>
                        <a:rPr lang="en-US" sz="1600" b="0" baseline="0" dirty="0" err="1" smtClean="0">
                          <a:latin typeface="Amar Bangla Normal"/>
                          <a:ea typeface="Calibri"/>
                          <a:cs typeface="Arial Unicode MS"/>
                        </a:rPr>
                        <a:t>Pesha</a:t>
                      </a:r>
                      <a:r>
                        <a:rPr lang="en-US" sz="1600" b="0" baseline="0" dirty="0" smtClean="0">
                          <a:latin typeface="Amar Bangla Normal"/>
                          <a:ea typeface="Calibri"/>
                          <a:cs typeface="Arial Unicode MS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Amar Bangla Normal"/>
                          <a:ea typeface="Calibri"/>
                          <a:cs typeface="Arial Unicode MS"/>
                        </a:rPr>
                        <a:t>Prabesh</a:t>
                      </a:r>
                      <a:r>
                        <a:rPr lang="en-US" sz="1600" b="0" baseline="0" dirty="0" smtClean="0">
                          <a:latin typeface="Amar Bangla Normal"/>
                          <a:ea typeface="Calibri"/>
                          <a:cs typeface="Arial Unicode MS"/>
                        </a:rPr>
                        <a:t>(Bengali)</a:t>
                      </a:r>
                      <a:r>
                        <a:rPr lang="bn-BD" sz="1600" b="0" dirty="0" smtClean="0">
                          <a:latin typeface="Amar Bangla Normal"/>
                          <a:ea typeface="Calibri"/>
                          <a:cs typeface="Arial Unicode MS"/>
                        </a:rPr>
                        <a:t> </a:t>
                      </a:r>
                      <a:endParaRPr lang="en-US" sz="1600" b="0" dirty="0" smtClean="0">
                        <a:latin typeface="Amar Bangla Normal"/>
                        <a:ea typeface="Calibri"/>
                        <a:cs typeface="Arial Unicode MS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n-BD" sz="1600" dirty="0" smtClean="0">
                          <a:latin typeface="Calibri"/>
                          <a:ea typeface="Calibri"/>
                          <a:cs typeface="Times New Roman"/>
                        </a:rPr>
                        <a:t>Daily N</a:t>
                      </a:r>
                      <a:r>
                        <a:rPr lang="en-US" sz="1600" dirty="0" err="1" smtClean="0">
                          <a:latin typeface="Calibri"/>
                          <a:ea typeface="Calibri"/>
                          <a:cs typeface="Times New Roman"/>
                        </a:rPr>
                        <a:t>ews</a:t>
                      </a:r>
                      <a:r>
                        <a:rPr lang="bn-BD" sz="16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bn-BD" sz="1600" dirty="0">
                          <a:latin typeface="Calibri"/>
                          <a:ea typeface="Calibri"/>
                          <a:cs typeface="Times New Roman"/>
                        </a:rPr>
                        <a:t>Paper</a:t>
                      </a:r>
                      <a:r>
                        <a:rPr lang="bn-BD" sz="16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0134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baseline="0" dirty="0" smtClean="0">
                          <a:latin typeface="Times New Roman"/>
                          <a:ea typeface="Calibri"/>
                          <a:cs typeface="Vrinda"/>
                        </a:rPr>
                        <a:t>      </a:t>
                      </a:r>
                      <a:r>
                        <a:rPr lang="en-US" sz="2000" b="1" u="sng" dirty="0" smtClean="0">
                          <a:latin typeface="Times New Roman"/>
                          <a:ea typeface="Calibri"/>
                          <a:cs typeface="Vrinda"/>
                        </a:rPr>
                        <a:t>General </a:t>
                      </a:r>
                      <a:r>
                        <a:rPr lang="en-US" sz="2000" b="1" u="sng" dirty="0">
                          <a:latin typeface="Times New Roman"/>
                          <a:ea typeface="Calibri"/>
                          <a:cs typeface="Vrinda"/>
                        </a:rPr>
                        <a:t>Mental </a:t>
                      </a:r>
                      <a:r>
                        <a:rPr lang="en-US" sz="2000" b="1" u="sng" dirty="0" smtClean="0">
                          <a:latin typeface="Times New Roman"/>
                          <a:ea typeface="Calibri"/>
                          <a:cs typeface="Vrinda"/>
                        </a:rPr>
                        <a:t>Ability</a:t>
                      </a:r>
                      <a:endParaRPr lang="en-US" sz="2000" u="sng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Quantitative Aptitude (7</a:t>
                      </a:r>
                      <a:r>
                        <a:rPr lang="en-US" sz="1600" baseline="30000" dirty="0">
                          <a:latin typeface="Times New Roman"/>
                          <a:ea typeface="Calibri"/>
                          <a:cs typeface="Vrinda"/>
                        </a:rPr>
                        <a:t>th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 </a:t>
                      </a:r>
                      <a:r>
                        <a:rPr lang="en-US" sz="1600" dirty="0" err="1" smtClean="0">
                          <a:latin typeface="Times New Roman"/>
                          <a:ea typeface="Calibri"/>
                          <a:cs typeface="Vrinda"/>
                        </a:rPr>
                        <a:t>Editon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) 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– R.S. Agarwal.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Objective 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Mathematics 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– R.S. Agarwal.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Kiran’s quantitative 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Abilities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Verbal 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&amp;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 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Non- 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Verbal 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Reasoning – 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R.S</a:t>
                      </a:r>
                      <a:r>
                        <a:rPr lang="en-US" sz="1600" baseline="0" dirty="0" smtClean="0">
                          <a:latin typeface="Times New Roman"/>
                          <a:ea typeface="Calibri"/>
                          <a:cs typeface="Vrinda"/>
                        </a:rPr>
                        <a:t>. </a:t>
                      </a:r>
                      <a:r>
                        <a:rPr lang="en-US" sz="1600" baseline="0" dirty="0" err="1" smtClean="0">
                          <a:latin typeface="Times New Roman"/>
                          <a:ea typeface="Calibri"/>
                          <a:cs typeface="Vrinda"/>
                        </a:rPr>
                        <a:t>Agarwal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17145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    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7078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 smtClean="0">
                          <a:latin typeface="Times New Roman"/>
                          <a:ea typeface="Calibri"/>
                          <a:cs typeface="Vrinda"/>
                        </a:rPr>
                        <a:t>       </a:t>
                      </a:r>
                      <a:r>
                        <a:rPr lang="en-US" sz="2000" b="1" u="sng" dirty="0" smtClean="0">
                          <a:latin typeface="Times New Roman"/>
                          <a:ea typeface="Calibri"/>
                          <a:cs typeface="Vrinda"/>
                        </a:rPr>
                        <a:t>Indian </a:t>
                      </a:r>
                      <a:r>
                        <a:rPr lang="en-US" sz="2000" b="1" u="sng" dirty="0">
                          <a:latin typeface="Times New Roman"/>
                          <a:ea typeface="Calibri"/>
                          <a:cs typeface="Vrinda"/>
                        </a:rPr>
                        <a:t>Polity &amp; </a:t>
                      </a:r>
                      <a:r>
                        <a:rPr lang="en-US" sz="2000" b="1" u="sng" dirty="0" smtClean="0">
                          <a:latin typeface="Times New Roman"/>
                          <a:ea typeface="Calibri"/>
                          <a:cs typeface="Vrinda"/>
                        </a:rPr>
                        <a:t>Economy</a:t>
                      </a:r>
                      <a:endParaRPr lang="en-US" sz="2000" u="sng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Indian Polity – M. Laxmikanth, Indian Economics – Ramesh Singh.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Higher Secondary</a:t>
                      </a:r>
                      <a:r>
                        <a:rPr lang="en-US" sz="1600" baseline="0" dirty="0" smtClean="0">
                          <a:latin typeface="Times New Roman"/>
                          <a:ea typeface="Calibri"/>
                          <a:cs typeface="Vrinda"/>
                        </a:rPr>
                        <a:t> Economics 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– 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Joydeb Sarkhel.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err="1" smtClean="0">
                          <a:latin typeface="Times New Roman"/>
                          <a:ea typeface="Calibri"/>
                          <a:cs typeface="Vrinda"/>
                        </a:rPr>
                        <a:t>Magbook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 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- Indian Polity &amp; Governance.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err="1" smtClean="0">
                          <a:latin typeface="Times New Roman"/>
                          <a:ea typeface="Calibri"/>
                          <a:cs typeface="Vrinda"/>
                        </a:rPr>
                        <a:t>Mag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Vrinda"/>
                        </a:rPr>
                        <a:t>b</a:t>
                      </a:r>
                      <a:r>
                        <a:rPr lang="en-US" sz="1600" dirty="0" err="1" smtClean="0">
                          <a:latin typeface="Times New Roman"/>
                          <a:ea typeface="Calibri"/>
                          <a:cs typeface="Vrinda"/>
                        </a:rPr>
                        <a:t>ook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 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– Indian Economy, Indian Economy – K. </a:t>
                      </a:r>
                      <a:r>
                        <a:rPr lang="en-US" sz="1600" dirty="0" err="1" smtClean="0">
                          <a:latin typeface="Times New Roman"/>
                          <a:ea typeface="Calibri"/>
                          <a:cs typeface="Vrinda"/>
                        </a:rPr>
                        <a:t>Shankarganesh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.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914400"/>
          <a:ext cx="9144000" cy="480060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46448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b="1" dirty="0" smtClean="0">
                          <a:latin typeface="Times New Roman"/>
                          <a:ea typeface="Calibri"/>
                          <a:cs typeface="Vrinda"/>
                        </a:rPr>
                        <a:t>      </a:t>
                      </a:r>
                      <a:r>
                        <a:rPr lang="en-US" sz="2000" b="1" u="sng" dirty="0" smtClean="0">
                          <a:latin typeface="Times New Roman"/>
                          <a:ea typeface="Calibri"/>
                          <a:cs typeface="Vrinda"/>
                        </a:rPr>
                        <a:t>General Science</a:t>
                      </a:r>
                      <a:endParaRPr lang="en-US" sz="2000" u="sng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Encyclopedia of General Science – Arihant.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NCERT Books, </a:t>
                      </a:r>
                      <a:r>
                        <a:rPr lang="en-US" sz="1600" dirty="0" err="1" smtClean="0">
                          <a:latin typeface="Times New Roman"/>
                          <a:ea typeface="Calibri"/>
                          <a:cs typeface="Vrinda"/>
                        </a:rPr>
                        <a:t>Magbook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 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– General 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Science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Modern</a:t>
                      </a:r>
                      <a:r>
                        <a:rPr lang="en-US" sz="1600" baseline="0" dirty="0" smtClean="0">
                          <a:latin typeface="Times New Roman"/>
                          <a:ea typeface="Calibri"/>
                          <a:cs typeface="Vrinda"/>
                        </a:rPr>
                        <a:t> scientific development from Current Affairs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8291"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b="1" u="none" dirty="0" smtClean="0">
                          <a:latin typeface="Times New Roman"/>
                          <a:ea typeface="Calibri"/>
                          <a:cs typeface="Vrinda"/>
                        </a:rPr>
                        <a:t>         </a:t>
                      </a:r>
                      <a:r>
                        <a:rPr lang="en-US" sz="2000" b="1" u="sng" dirty="0" smtClean="0">
                          <a:latin typeface="Times New Roman"/>
                          <a:ea typeface="Calibri"/>
                          <a:cs typeface="Vrinda"/>
                        </a:rPr>
                        <a:t>Indian History</a:t>
                      </a:r>
                      <a:endParaRPr lang="en-US" sz="2000" u="sng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28321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latin typeface="Times New Roman"/>
                          <a:ea typeface="Calibri"/>
                          <a:cs typeface="Vrinda"/>
                        </a:rPr>
                        <a:t>                </a:t>
                      </a:r>
                      <a:r>
                        <a:rPr lang="en-US" sz="2000" b="1" u="sng" dirty="0">
                          <a:latin typeface="Times New Roman"/>
                          <a:ea typeface="Calibri"/>
                          <a:cs typeface="Vrinda"/>
                        </a:rPr>
                        <a:t>&amp;</a:t>
                      </a:r>
                      <a:r>
                        <a:rPr lang="en-US" sz="2000" b="1" u="none" dirty="0">
                          <a:latin typeface="Times New Roman"/>
                          <a:ea typeface="Calibri"/>
                          <a:cs typeface="Vrinda"/>
                        </a:rPr>
                        <a:t> </a:t>
                      </a:r>
                      <a:endParaRPr lang="en-US" sz="2000" u="none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u="none" dirty="0" smtClean="0">
                          <a:latin typeface="Times New Roman"/>
                          <a:ea typeface="Calibri"/>
                          <a:cs typeface="Vrinda"/>
                        </a:rPr>
                        <a:t>        </a:t>
                      </a:r>
                      <a:r>
                        <a:rPr lang="en-US" sz="2000" b="1" u="sng" dirty="0" smtClean="0">
                          <a:latin typeface="Times New Roman"/>
                          <a:ea typeface="Calibri"/>
                          <a:cs typeface="Vrinda"/>
                        </a:rPr>
                        <a:t>Indian </a:t>
                      </a:r>
                      <a:r>
                        <a:rPr lang="en-US" sz="2000" b="1" u="sng" dirty="0">
                          <a:latin typeface="Times New Roman"/>
                          <a:ea typeface="Calibri"/>
                          <a:cs typeface="Vrinda"/>
                        </a:rPr>
                        <a:t>National </a:t>
                      </a:r>
                      <a:r>
                        <a:rPr lang="en-US" sz="2000" b="1" u="sng" dirty="0" smtClean="0">
                          <a:latin typeface="Times New Roman"/>
                          <a:ea typeface="Calibri"/>
                          <a:cs typeface="Vrinda"/>
                        </a:rPr>
                        <a:t>Movement</a:t>
                      </a:r>
                      <a:endParaRPr lang="en-US" sz="2000" u="sng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NCRT Text 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Books 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for Depth Knowledge.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err="1" smtClean="0">
                          <a:latin typeface="Times New Roman"/>
                          <a:ea typeface="Calibri"/>
                          <a:cs typeface="Vrinda"/>
                        </a:rPr>
                        <a:t>Swadesh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 </a:t>
                      </a:r>
                      <a:r>
                        <a:rPr lang="en-US" sz="1600" dirty="0" err="1" smtClean="0">
                          <a:latin typeface="Times New Roman"/>
                          <a:ea typeface="Calibri"/>
                          <a:cs typeface="Vrinda"/>
                        </a:rPr>
                        <a:t>Porichay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 -0 </a:t>
                      </a:r>
                      <a:r>
                        <a:rPr lang="en-US" sz="1600" dirty="0" err="1" smtClean="0">
                          <a:latin typeface="Times New Roman"/>
                          <a:ea typeface="Calibri"/>
                          <a:cs typeface="Vrinda"/>
                        </a:rPr>
                        <a:t>Jiban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 </a:t>
                      </a:r>
                      <a:r>
                        <a:rPr lang="en-US" sz="1600" dirty="0" err="1" smtClean="0">
                          <a:latin typeface="Times New Roman"/>
                          <a:ea typeface="Calibri"/>
                          <a:cs typeface="Vrinda"/>
                        </a:rPr>
                        <a:t>Mukherjee</a:t>
                      </a:r>
                      <a:endParaRPr lang="en-US" sz="1600" dirty="0" smtClean="0">
                        <a:latin typeface="Times New Roman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latin typeface="Times New Roman"/>
                          <a:ea typeface="Calibri"/>
                          <a:cs typeface="Vrinda"/>
                        </a:rPr>
                        <a:t>A   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Vrinda"/>
                        </a:rPr>
                        <a:t>Brief History of Modern India – Spectrum Publishers.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Vrinda"/>
                        </a:rPr>
                        <a:t> India’s Straggle for Independence – Bipan Chandra.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5861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 smtClean="0">
                          <a:latin typeface="Times New Roman"/>
                          <a:ea typeface="Calibri"/>
                          <a:cs typeface="Vrinda"/>
                        </a:rPr>
                        <a:t>        </a:t>
                      </a:r>
                      <a:r>
                        <a:rPr lang="en-US" sz="2000" b="1" u="sng" dirty="0" smtClean="0">
                          <a:latin typeface="Times New Roman"/>
                          <a:ea typeface="Calibri"/>
                          <a:cs typeface="Vrinda"/>
                        </a:rPr>
                        <a:t>Geography</a:t>
                      </a:r>
                      <a:endParaRPr lang="en-US" sz="2000" u="sng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Vrinda"/>
                        </a:rPr>
                        <a:t>Geography of India (6</a:t>
                      </a:r>
                      <a:r>
                        <a:rPr lang="en-US" sz="1600" b="1" baseline="30000" dirty="0">
                          <a:latin typeface="Times New Roman"/>
                          <a:ea typeface="Calibri"/>
                          <a:cs typeface="Vrinda"/>
                        </a:rPr>
                        <a:t>th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Vrinda"/>
                        </a:rPr>
                        <a:t> Editor) – </a:t>
                      </a:r>
                      <a:r>
                        <a:rPr lang="en-US" sz="1600" b="1" dirty="0" err="1">
                          <a:latin typeface="Times New Roman"/>
                          <a:ea typeface="Calibri"/>
                          <a:cs typeface="Vrinda"/>
                        </a:rPr>
                        <a:t>Majid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Vrinda"/>
                        </a:rPr>
                        <a:t> Hussin.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Vrinda"/>
                        </a:rPr>
                        <a:t>Certificate Physical &amp; Human Geography. – G.C. Leong.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b="1" dirty="0" err="1" smtClean="0">
                          <a:latin typeface="Times New Roman"/>
                          <a:ea typeface="Calibri"/>
                          <a:cs typeface="Vrinda"/>
                        </a:rPr>
                        <a:t>Magbook</a:t>
                      </a:r>
                      <a:r>
                        <a:rPr lang="en-US" sz="1600" b="1" dirty="0" smtClean="0">
                          <a:latin typeface="Times New Roman"/>
                          <a:ea typeface="Calibri"/>
                          <a:cs typeface="Vrinda"/>
                        </a:rPr>
                        <a:t> 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Vrinda"/>
                        </a:rPr>
                        <a:t>– India &amp; World Geography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 dirty="0">
                          <a:latin typeface="Calibri"/>
                          <a:ea typeface="Calibri"/>
                          <a:cs typeface="Vrinda"/>
                        </a:rPr>
                        <a:t>ভারত ও পশ্চিমবঙ্গের ভূগোল </a:t>
                      </a:r>
                      <a:r>
                        <a:rPr lang="bn-BD" sz="1600" dirty="0">
                          <a:latin typeface="Calibri"/>
                          <a:ea typeface="Calibri"/>
                          <a:cs typeface="Vrinda"/>
                        </a:rPr>
                        <a:t>–</a:t>
                      </a:r>
                      <a:r>
                        <a:rPr lang="ar-SA" sz="1600" dirty="0">
                          <a:latin typeface="Calibri"/>
                          <a:ea typeface="Calibri"/>
                          <a:cs typeface="Vrinda"/>
                        </a:rPr>
                        <a:t> কার্তিক চন্দ্র মন্ডল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09600" y="5943600"/>
            <a:ext cx="6324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Lucent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G.K *General Studies (Paper-I)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MC Graw Hill.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Oriental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Helps to the WBCS Main.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u="sng" dirty="0" smtClean="0">
                <a:latin typeface="Times New Roman" pitchFamily="18" charset="0"/>
                <a:cs typeface="Times New Roman" pitchFamily="18" charset="0"/>
              </a:rPr>
              <a:t>Book List</a:t>
            </a:r>
            <a:endParaRPr lang="en-US" sz="4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255</Words>
  <Application>Microsoft Office PowerPoint</Application>
  <PresentationFormat>On-screen Show (4:3)</PresentationFormat>
  <Paragraphs>38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Book List</vt:lpstr>
      <vt:lpstr>Book List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List</dc:title>
  <dc:creator>NZDEO</dc:creator>
  <cp:lastModifiedBy>HP</cp:lastModifiedBy>
  <cp:revision>16</cp:revision>
  <dcterms:created xsi:type="dcterms:W3CDTF">2018-03-13T12:56:54Z</dcterms:created>
  <dcterms:modified xsi:type="dcterms:W3CDTF">2018-03-16T05:43:39Z</dcterms:modified>
</cp:coreProperties>
</file>