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04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3BDB1-20DE-40FB-A778-8B5BDDA012B1}" type="datetimeFigureOut">
              <a:rPr lang="en-US" smtClean="0"/>
              <a:pPr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C0B4-73D6-4BAA-BF27-41B2F9140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77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696200" cy="1904999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MISCELLANEOUS SERVICE RECUIRTMENT </a:t>
            </a:r>
            <a:r>
              <a:rPr lang="en-US" b="1" cap="all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EXAMINATION (WBPSC)</a:t>
            </a:r>
            <a:endParaRPr lang="en-US" b="1" cap="all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3152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sz="51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Scheme of Examination</a:t>
            </a:r>
          </a:p>
          <a:p>
            <a:r>
              <a:rPr lang="en-US" sz="5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Preliminary Examination</a:t>
            </a:r>
          </a:p>
          <a:p>
            <a:endParaRPr lang="en-US" sz="4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5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 Examination</a:t>
            </a:r>
          </a:p>
          <a:p>
            <a:endParaRPr lang="en-US" sz="4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5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Personality Test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038600" y="36576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038600" y="48006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2057400"/>
            <a:ext cx="472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Preliminary Examination</a:t>
            </a:r>
            <a:endParaRPr lang="en-US" sz="5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438401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2286000"/>
                <a:gridCol w="2590800"/>
                <a:gridCol w="2057400"/>
              </a:tblGrid>
              <a:tr h="8990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Sl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Name of  Subject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Marks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0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General Studies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MCQS x 2 = 150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1.30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hours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0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Arithmetic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 MCQS x 2 = 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605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              Total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1371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Objective type &amp; only qualifying in nature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5">
                <a:lumMod val="75000"/>
                <a:alpha val="7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Main Examination &amp; Personality Test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2326640"/>
          <a:ext cx="8077200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089074"/>
                <a:gridCol w="1806526"/>
                <a:gridCol w="1828800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Sl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Name of Subject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Marks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Paper-I (English)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1:30 Hours</a:t>
                      </a:r>
                    </a:p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Paper-II (Bengali/Hindi/Urdu/Nepali/Santali)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538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Paper-III 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Group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A</a:t>
                      </a:r>
                    </a:p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General Science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2:30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Hours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729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Group-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</a:p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Arithmetic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Total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Personality Test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1295400"/>
            <a:ext cx="7239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Conventional Type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Qualifications</a:t>
            </a:r>
            <a:endParaRPr lang="en-US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419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A degree from a recognized university.</a:t>
            </a:r>
          </a:p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Ability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read, write &amp; speak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Bengali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except whose mother tongue is Nepali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rgbClr val="00B050">
                <a:alpha val="56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66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AGE</a:t>
            </a:r>
            <a:endParaRPr lang="en-US" sz="6600" b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years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to 39 years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upper age limit is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relaxable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by 5 years for S.C. &amp; S.T. candidates and by 3 years for B.C. candidates. In the case of person with Disabilities (PWD), the upper age limit is relax able up to 45 years. </a:t>
            </a:r>
            <a:r>
              <a:rPr lang="en-US" sz="3500" u="sng" dirty="0" smtClean="0">
                <a:latin typeface="Times New Roman" pitchFamily="18" charset="0"/>
                <a:cs typeface="Times New Roman" pitchFamily="18" charset="0"/>
              </a:rPr>
              <a:t>No relaxation is applicable to S.C / S.T. / B.C. candidates of other states as they shall be treated as general candidates.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rgbClr val="0070C0">
                <a:alpha val="77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9696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Post &amp; Pay Structure</a:t>
            </a:r>
            <a:endParaRPr lang="en-US" sz="4800" b="1" cap="all" dirty="0">
              <a:ln w="0"/>
              <a:solidFill>
                <a:schemeClr val="accent4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00200" y="1447799"/>
          <a:ext cx="6248400" cy="5588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255"/>
                <a:gridCol w="2082800"/>
                <a:gridCol w="3066345"/>
              </a:tblGrid>
              <a:tr h="3725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Sl.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Pay Structure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8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 Child Development Project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(PB-3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Rs.7100-37600/- with Grade 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Pay 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Rs.3900/- 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allowances as admissible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150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Disaster Management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Officer/ Block Disaster Management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150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Block Youth Officer/ Municipal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Youth / Borough Youth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984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Sub-Inspector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Excise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7821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Block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Welfare Officer/ Welfare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32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Inspector, Backward Classes Welfare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050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 Agricultural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Marketing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32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 Programme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3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Controller of 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Correctional Services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32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Inspector of 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Agricultural 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Income Tax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155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Consumer Welfare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233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Saving Development Officer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150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Posts in West Bengal Subordinate </a:t>
                      </a:r>
                      <a:r>
                        <a:rPr lang="en-US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Labour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Service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(PB-3) Rs.7100-37600/- with Grade Pay Rs.3600/- &amp; allowances as admissible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32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Auditor of Co-operative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Societies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32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 Auditor, Board of Revenue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260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Extension Officer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, Mass Education Extension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32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Lady Extension 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Officer,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Mass Education Extension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260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Controller of Correctional Services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28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Investigating</a:t>
                      </a:r>
                      <a:r>
                        <a:rPr lang="en-US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Inspector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150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Revenue </a:t>
                      </a:r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Inspector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881</TotalTime>
  <Words>368</Words>
  <Application>Microsoft Office PowerPoint</Application>
  <PresentationFormat>On-screen Show (4:3)</PresentationFormat>
  <Paragraphs>131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MISCELLANEOUS SERVICE RECUIRTMENT EXAMINATION (WBPSC)</vt:lpstr>
      <vt:lpstr>   Preliminary Examination</vt:lpstr>
      <vt:lpstr>Main Examination &amp; Personality Test</vt:lpstr>
      <vt:lpstr>Qualifications</vt:lpstr>
      <vt:lpstr>AGE</vt:lpstr>
      <vt:lpstr>Post &amp; Pay Structure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MISCELLANEOUS SERVICE RECUIRTMENT EXAMINATION</dc:title>
  <dc:creator>NZDEO</dc:creator>
  <cp:lastModifiedBy>User</cp:lastModifiedBy>
  <cp:revision>77</cp:revision>
  <dcterms:created xsi:type="dcterms:W3CDTF">2018-02-23T06:58:26Z</dcterms:created>
  <dcterms:modified xsi:type="dcterms:W3CDTF">2018-03-13T13:05:14Z</dcterms:modified>
</cp:coreProperties>
</file>